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2"/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0F98F-B012-4E0A-B207-D618F5EBBC67}" v="4" dt="2023-06-19T09:41:3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B2E0F98F-B012-4E0A-B207-D618F5EBBC67}"/>
    <pc:docChg chg="undo custSel addSld delSld modSld sldOrd">
      <pc:chgData name="Majchrzyk Monika" userId="34c61646-1a34-48dc-80f8-3fc883bb28f7" providerId="ADAL" clId="{B2E0F98F-B012-4E0A-B207-D618F5EBBC67}" dt="2023-06-19T09:42:11.592" v="22" actId="207"/>
      <pc:docMkLst>
        <pc:docMk/>
      </pc:docMkLst>
      <pc:sldChg chg="addSp delSp modSp mod chgLayout">
        <pc:chgData name="Majchrzyk Monika" userId="34c61646-1a34-48dc-80f8-3fc883bb28f7" providerId="ADAL" clId="{B2E0F98F-B012-4E0A-B207-D618F5EBBC67}" dt="2023-06-19T09:37:52.513" v="16" actId="6264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B2E0F98F-B012-4E0A-B207-D618F5EBBC67}" dt="2023-06-19T09:37:52.513" v="16" actId="6264"/>
          <ac:spMkLst>
            <pc:docMk/>
            <pc:sldMk cId="1396976786" sldId="256"/>
            <ac:spMk id="2" creationId="{E3D022CA-60FB-9D6F-8C04-31FA39FFA1F0}"/>
          </ac:spMkLst>
        </pc:spChg>
        <pc:spChg chg="add del mod ord">
          <ac:chgData name="Majchrzyk Monika" userId="34c61646-1a34-48dc-80f8-3fc883bb28f7" providerId="ADAL" clId="{B2E0F98F-B012-4E0A-B207-D618F5EBBC67}" dt="2023-06-19T09:37:52.513" v="16" actId="6264"/>
          <ac:spMkLst>
            <pc:docMk/>
            <pc:sldMk cId="1396976786" sldId="256"/>
            <ac:spMk id="3" creationId="{66767703-B001-A242-79D1-1C45DD3B9BF9}"/>
          </ac:spMkLst>
        </pc:spChg>
      </pc:sldChg>
      <pc:sldChg chg="modSp mod">
        <pc:chgData name="Majchrzyk Monika" userId="34c61646-1a34-48dc-80f8-3fc883bb28f7" providerId="ADAL" clId="{B2E0F98F-B012-4E0A-B207-D618F5EBBC67}" dt="2023-06-19T09:42:11.592" v="22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B2E0F98F-B012-4E0A-B207-D618F5EBBC67}" dt="2023-06-19T09:36:19.217" v="10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B2E0F98F-B012-4E0A-B207-D618F5EBBC67}" dt="2023-06-19T09:42:03.208" v="20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B2E0F98F-B012-4E0A-B207-D618F5EBBC67}" dt="2023-06-19T09:42:08.207" v="21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B2E0F98F-B012-4E0A-B207-D618F5EBBC67}" dt="2023-06-19T09:42:11.592" v="22" actId="207"/>
          <ac:spMkLst>
            <pc:docMk/>
            <pc:sldMk cId="2978564845" sldId="257"/>
            <ac:spMk id="15" creationId="{83120A0D-6928-2454-2456-C13C065546E7}"/>
          </ac:spMkLst>
        </pc:spChg>
      </pc:sldChg>
      <pc:sldChg chg="setBg">
        <pc:chgData name="Majchrzyk Monika" userId="34c61646-1a34-48dc-80f8-3fc883bb28f7" providerId="ADAL" clId="{B2E0F98F-B012-4E0A-B207-D618F5EBBC67}" dt="2023-06-19T09:36:48.974" v="14"/>
        <pc:sldMkLst>
          <pc:docMk/>
          <pc:sldMk cId="646872128" sldId="258"/>
        </pc:sldMkLst>
      </pc:sldChg>
      <pc:sldChg chg="modSp mod">
        <pc:chgData name="Majchrzyk Monika" userId="34c61646-1a34-48dc-80f8-3fc883bb28f7" providerId="ADAL" clId="{B2E0F98F-B012-4E0A-B207-D618F5EBBC67}" dt="2023-06-19T09:41:49.449" v="19" actId="207"/>
        <pc:sldMkLst>
          <pc:docMk/>
          <pc:sldMk cId="1672126401" sldId="260"/>
        </pc:sldMkLst>
        <pc:spChg chg="mod">
          <ac:chgData name="Majchrzyk Monika" userId="34c61646-1a34-48dc-80f8-3fc883bb28f7" providerId="ADAL" clId="{B2E0F98F-B012-4E0A-B207-D618F5EBBC67}" dt="2023-06-19T09:36:42.953" v="13" actId="207"/>
          <ac:spMkLst>
            <pc:docMk/>
            <pc:sldMk cId="1672126401" sldId="260"/>
            <ac:spMk id="2" creationId="{6391DFB6-1690-7FB2-CC36-5A7329D4AD6F}"/>
          </ac:spMkLst>
        </pc:spChg>
        <pc:spChg chg="mod">
          <ac:chgData name="Majchrzyk Monika" userId="34c61646-1a34-48dc-80f8-3fc883bb28f7" providerId="ADAL" clId="{B2E0F98F-B012-4E0A-B207-D618F5EBBC67}" dt="2023-06-19T09:41:45.220" v="18" actId="207"/>
          <ac:spMkLst>
            <pc:docMk/>
            <pc:sldMk cId="1672126401" sldId="260"/>
            <ac:spMk id="3" creationId="{D6721F15-4DEA-99B9-2707-E63D463254C3}"/>
          </ac:spMkLst>
        </pc:spChg>
        <pc:spChg chg="mod">
          <ac:chgData name="Majchrzyk Monika" userId="34c61646-1a34-48dc-80f8-3fc883bb28f7" providerId="ADAL" clId="{B2E0F98F-B012-4E0A-B207-D618F5EBBC67}" dt="2023-06-19T09:41:49.449" v="19" actId="207"/>
          <ac:spMkLst>
            <pc:docMk/>
            <pc:sldMk cId="1672126401" sldId="260"/>
            <ac:spMk id="4" creationId="{9ACFE09C-32A5-843C-FE7B-82F73E952EB8}"/>
          </ac:spMkLst>
        </pc:spChg>
        <pc:spChg chg="mod">
          <ac:chgData name="Majchrzyk Monika" userId="34c61646-1a34-48dc-80f8-3fc883bb28f7" providerId="ADAL" clId="{B2E0F98F-B012-4E0A-B207-D618F5EBBC67}" dt="2023-06-19T09:36:29.831" v="12" actId="207"/>
          <ac:spMkLst>
            <pc:docMk/>
            <pc:sldMk cId="1672126401" sldId="260"/>
            <ac:spMk id="26" creationId="{CB3D808F-1EA9-CE12-04B3-7BDCCF8F3331}"/>
          </ac:spMkLst>
        </pc:spChg>
      </pc:sldChg>
      <pc:sldChg chg="modSp add del mod ord">
        <pc:chgData name="Majchrzyk Monika" userId="34c61646-1a34-48dc-80f8-3fc883bb28f7" providerId="ADAL" clId="{B2E0F98F-B012-4E0A-B207-D618F5EBBC67}" dt="2023-06-19T09:34:58.967" v="9" actId="47"/>
        <pc:sldMkLst>
          <pc:docMk/>
          <pc:sldMk cId="2746735189" sldId="262"/>
        </pc:sldMkLst>
        <pc:spChg chg="mod">
          <ac:chgData name="Majchrzyk Monika" userId="34c61646-1a34-48dc-80f8-3fc883bb28f7" providerId="ADAL" clId="{B2E0F98F-B012-4E0A-B207-D618F5EBBC67}" dt="2023-06-13T07:48:58.903" v="6" actId="207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B2E0F98F-B012-4E0A-B207-D618F5EBBC67}" dt="2023-06-13T07:49:15.537" v="8" actId="20577"/>
          <ac:spMkLst>
            <pc:docMk/>
            <pc:sldMk cId="2746735189" sldId="262"/>
            <ac:spMk id="3" creationId="{9AFA93EC-18BB-1A7F-6110-964C772C8583}"/>
          </ac:spMkLst>
        </pc:spChg>
        <pc:spChg chg="mod">
          <ac:chgData name="Majchrzyk Monika" userId="34c61646-1a34-48dc-80f8-3fc883bb28f7" providerId="ADAL" clId="{B2E0F98F-B012-4E0A-B207-D618F5EBBC67}" dt="2023-06-13T07:48:49.629" v="3" actId="207"/>
          <ac:spMkLst>
            <pc:docMk/>
            <pc:sldMk cId="2746735189" sldId="262"/>
            <ac:spMk id="6" creationId="{943758EE-E9BD-5A18-F758-C57902173731}"/>
          </ac:spMkLst>
        </pc:sp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7F664471-D8BA-0250-F7B9-558FAAEDD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6" y="709388"/>
            <a:ext cx="2481586" cy="24815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006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-12526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  <a:solidFill>
            <a:srgbClr val="00687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CB3D808F-1EA9-CE12-04B3-7BDCCF8F33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290"/>
            <a:ext cx="12192000" cy="804672"/>
          </a:xfrm>
          <a:prstGeom prst="rect">
            <a:avLst/>
          </a:prstGeom>
          <a:solidFill>
            <a:srgbClr val="006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3B24B87E-DC5F-43C8-407C-8838BFEF37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-11290"/>
            <a:ext cx="1252727" cy="178073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2665E53-A6E9-63F0-F602-DA47374D9FBC}"/>
              </a:ext>
            </a:extLst>
          </p:cNvPr>
          <p:cNvSpPr txBox="1"/>
          <p:nvPr/>
        </p:nvSpPr>
        <p:spPr>
          <a:xfrm>
            <a:off x="2629588" y="14903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7F664471-D8BA-0250-F7B9-558FAAEDD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70" y="4078724"/>
            <a:ext cx="1892526" cy="189252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88675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70" y="302889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1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40830-3953-4E3C-B36F-F02681C4D1F8}"/>
</file>

<file path=customXml/itemProps3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300</Words>
  <Application>Microsoft Office PowerPoint</Application>
  <PresentationFormat>Panoramiczny</PresentationFormat>
  <Paragraphs>34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